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15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521F~1\AppData\Local\Temp\Rar$DRa5952.35200\Памят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957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056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521F~1\AppData\Local\Temp\Rar$DRa5952.35959\Буклет 1 част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957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199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521F~1\AppData\Local\Temp\Rar$DRa5952.36659\Буклет 2 част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957"/>
            <a:ext cx="9144000" cy="64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663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Информатика</dc:creator>
  <cp:lastModifiedBy>Информатика</cp:lastModifiedBy>
  <cp:revision>1</cp:revision>
  <dcterms:created xsi:type="dcterms:W3CDTF">2024-03-25T06:15:48Z</dcterms:created>
  <dcterms:modified xsi:type="dcterms:W3CDTF">2024-03-25T06:16:27Z</dcterms:modified>
</cp:coreProperties>
</file>