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2496" y="-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ля\Desktop\памятка\1707461658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381" y="783757"/>
            <a:ext cx="6975873" cy="697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402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Оля\Desktop\памятка\1707461658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7664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624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Оля\Desktop\памятка\1707461658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520"/>
            <a:ext cx="6865954" cy="859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123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Оля\Desktop\памятка\1707461658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512"/>
            <a:ext cx="6858000" cy="858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28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Оля\Desktop\памятка\17074616580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512"/>
            <a:ext cx="6858000" cy="858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346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Оля\Desktop\памятка\17074616580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6" y="-141174"/>
            <a:ext cx="6741368" cy="953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883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Оля\Desktop\памятка\17074616580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" y="179512"/>
            <a:ext cx="6853075" cy="856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991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Оля\Desktop\памятка\17074616580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4" y="179512"/>
            <a:ext cx="6860614" cy="857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4102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Информатика</dc:creator>
  <cp:lastModifiedBy>Информатика</cp:lastModifiedBy>
  <cp:revision>1</cp:revision>
  <dcterms:created xsi:type="dcterms:W3CDTF">2024-03-06T12:13:22Z</dcterms:created>
  <dcterms:modified xsi:type="dcterms:W3CDTF">2024-03-06T12:17:15Z</dcterms:modified>
</cp:coreProperties>
</file>