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4660"/>
  </p:normalViewPr>
  <p:slideViewPr>
    <p:cSldViewPr>
      <p:cViewPr varScale="1">
        <p:scale>
          <a:sx n="107" d="100"/>
          <a:sy n="107" d="100"/>
        </p:scale>
        <p:origin x="-682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Оля\Desktop\1703266625_gagaru-club-p-goluboi-fon-krasivo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наставничества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Мы-новаторы!»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11510"/>
            <a:ext cx="7920880" cy="737220"/>
          </a:xfrm>
        </p:spPr>
        <p:txBody>
          <a:bodyPr>
            <a:normAutofit/>
          </a:bodyPr>
          <a:lstStyle/>
          <a:p>
            <a:r>
              <a:rPr lang="uk-UA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</a:t>
            </a:r>
            <a:r>
              <a:rPr lang="uk-UA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казенное</a:t>
            </a:r>
            <a:r>
              <a:rPr lang="uk-UA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общеобразовательное</a:t>
            </a:r>
            <a:r>
              <a:rPr lang="uk-UA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</a:t>
            </a:r>
            <a:r>
              <a:rPr lang="uk-UA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uk-UA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Солдатская</a:t>
            </a:r>
            <a:r>
              <a:rPr lang="uk-UA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</a:t>
            </a:r>
            <a:r>
              <a:rPr lang="uk-UA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общеобразовательная</a:t>
            </a:r>
            <a:r>
              <a:rPr lang="uk-UA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школа»</a:t>
            </a:r>
          </a:p>
          <a:p>
            <a:endParaRPr lang="ru-RU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611560" y="3435846"/>
            <a:ext cx="7920880" cy="737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Парамонова Ольга Александровна,</a:t>
            </a:r>
            <a:b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иностранного языка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8058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Оля\Desktop\1703266625_gagaru-club-p-goluboi-fon-krasivo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251520" y="195486"/>
            <a:ext cx="8640960" cy="4752528"/>
          </a:xfrm>
          <a:prstGeom prst="round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  <a:softEdge rad="3175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23478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модели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3268" y="1203598"/>
            <a:ext cx="7920880" cy="3168352"/>
          </a:xfrm>
        </p:spPr>
        <p:txBody>
          <a:bodyPr>
            <a:normAutofit lnSpcReduction="10000"/>
          </a:bodyPr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1.Способствовать раскрытию личностного, творческого и профессионального потенциала педагога. 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2.Обеспечить теоретическую, психологическую, методическую поддержку педагога. 3.Стимулировать повышение теоретического и практического уровня педагога, овладение современными педагогическими технологиями, ИКТ-компетенциями. 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4.Способствовать планированию мотивации педагога к повышению квалификационного уровня. 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5.Отслеживать динамику развития профессиональной деятельности педагога.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352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Оля\Desktop\1703266625_gagaru-club-p-goluboi-fon-krasivo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251520" y="195486"/>
            <a:ext cx="8640960" cy="4752528"/>
          </a:xfrm>
          <a:prstGeom prst="round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  <a:softEdge rad="3175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3268" y="555526"/>
            <a:ext cx="7920880" cy="4248472"/>
          </a:xfrm>
        </p:spPr>
        <p:txBody>
          <a:bodyPr>
            <a:normAutofit fontScale="85000" lnSpcReduction="10000"/>
          </a:bodyPr>
          <a:lstStyle/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профессиональной компетентности наставляемого в использовании информационно – коммуникативных технологий в образовательном процессе. </a:t>
            </a:r>
          </a:p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Оказывать помощь в профессиональной информационной компетентности, методической поддержки в отношении, которого осуществляется наставничество.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Ускорять процесс профессионального развития педагога, развитие способности самостоятельно, качественно и ответственно выполнять возложенные функциональные обязанности в соответствии с должностью. 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Способствовать развитию профессиональных компетенций педагогов в условиях цифровой образовательной среды, востребованности использования современных информационно-коммуникативных и педагогических технологий.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Стимулировать повышение теоретического и практического уровня наставляемого, овладение им современными педагогическими технологиями; 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Отслеживать динамику развития профессиональной деятельности наставляемого.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045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Оля\Desktop\1703266625_gagaru-club-p-goluboi-fon-krasivo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251520" y="195486"/>
            <a:ext cx="8640960" cy="4752528"/>
          </a:xfrm>
          <a:prstGeom prst="round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  <a:softEdge rad="3175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23478"/>
            <a:ext cx="7772400" cy="1102519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Уникальность практики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3268" y="1203598"/>
            <a:ext cx="7920880" cy="1368152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в том, что наставничество в области развития ИКТ – компетенций педагога позволяет преодолеть профессиональные трудности, возникающие при необходимости использования ИКТ, раскрывает для наставляемых возможности ИКТ в образовательной деятельности, формирует потребность в профессиональном совершенствовании.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663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Оля\Desktop\1703266625_gagaru-club-p-goluboi-fon-krasivo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251520" y="195486"/>
            <a:ext cx="8640960" cy="4752528"/>
          </a:xfrm>
          <a:prstGeom prst="round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  <a:softEdge rad="3175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23478"/>
            <a:ext cx="7772400" cy="1102519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Необходимые ресурсы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131590"/>
            <a:ext cx="3516684" cy="3816424"/>
          </a:xfrm>
        </p:spPr>
        <p:txBody>
          <a:bodyPr>
            <a:normAutofit fontScale="77500" lnSpcReduction="20000"/>
          </a:bodyPr>
          <a:lstStyle/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Кадровые: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активные, инициативные, творческие педагоги –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наставники.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(материально – технические):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цифровые ресурсы, в том числе интерактивное и мультимедийное оборудование.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Образовательные: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создание благоприятных условий для раскрытия профессионального потенциала, индивидуализации и проявления успешности педагога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Методические: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программа, методические пособия, собственные методические разработки.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Оля\Desktop\large_Центральная_картинка_ЦОС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1507" y="2499742"/>
            <a:ext cx="2067694" cy="2067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Оля\Desktop\obrazovanie_logo_goriz_prav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1876" y="1203598"/>
            <a:ext cx="5557600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3755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Оля\Desktop\1703266625_gagaru-club-p-goluboi-fon-krasivo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251520" y="195486"/>
            <a:ext cx="8640960" cy="4752528"/>
          </a:xfrm>
          <a:prstGeom prst="round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  <a:softEdge rad="3175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23478"/>
            <a:ext cx="8136904" cy="1102519"/>
          </a:xfrm>
        </p:spPr>
        <p:txBody>
          <a:bodyPr>
            <a:normAutofit fontScale="9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реализации практики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987574"/>
            <a:ext cx="8064896" cy="3960440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этап – адаптационный: Определение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профессионально значимых качеств наставляемого, разработка персонализированной программы наставничества, создание условий, при которых наставляемый будет чувствовать себя успешным в своей профессиональной деятельности. 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этап – основной (проектировочный). Корректировка профессиональных умений, форсированность потребности у наставляемого в проектировании своего дальнейшего профессионального роста, в самосовершенствовании. 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этап – контрольно-оценочный. Проверка форсированности у наставляемого потребности к рефлексии собственной деятельности, умения управлять своим профессиональным развитием, уровня профессиональной компетентности.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688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Оля\Desktop\1703266625_gagaru-club-p-goluboi-fon-krasivo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251520" y="195486"/>
            <a:ext cx="8640960" cy="4752528"/>
          </a:xfrm>
          <a:prstGeom prst="round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  <a:softEdge rad="3175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23478"/>
            <a:ext cx="8136904" cy="1102519"/>
          </a:xfrm>
        </p:spPr>
        <p:txBody>
          <a:bodyPr>
            <a:normAutofit fontScale="9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и эффекты практики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987574"/>
            <a:ext cx="8424936" cy="3960440"/>
          </a:xfrm>
        </p:spPr>
        <p:txBody>
          <a:bodyPr>
            <a:normAutofit fontScale="85000" lnSpcReduction="20000"/>
          </a:bodyPr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Рост профессиональной и методической компетенции наставляемого, повышение уровня его готовности к педагогической деятельности; 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Психологическая устойчивость наставляемого,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адаптированность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 работе в условиях постоянной модернизации современного образования; 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Повышение компетентности самого педагога-наставника, повышение его профессионального статуса; 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Наличие представлений о дидактических -возможностях ИКТ; 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Использование Интернета и цифровых образовательных ресурсов в педагогической деятельности; 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положительной мотивации к использованию ИКТ; 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Овладение методическими приемами использования ИКТ в образовательном процессе.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Результатом реализации наставнической практики становятся продукты деятельности наставляемых – созданные электронные образовательные ресурсы, интерактивные обучающие видео, игры, группы в социальных сетях, мессенджерах и т.п.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0596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388</Words>
  <Application>Microsoft Office PowerPoint</Application>
  <PresentationFormat>Экран (16:9)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Практика наставничества  «Мы-новаторы!»</vt:lpstr>
      <vt:lpstr>Задачи модели наставничества</vt:lpstr>
      <vt:lpstr>Презентация PowerPoint</vt:lpstr>
      <vt:lpstr>Уникальность практики</vt:lpstr>
      <vt:lpstr>Необходимые ресурсы</vt:lpstr>
      <vt:lpstr>Технология реализации практики</vt:lpstr>
      <vt:lpstr>Результаты и эффекты практики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Практика наставничества  «Мы-новаторы!»</dc:title>
  <dc:creator>Информатика</dc:creator>
  <cp:lastModifiedBy>Информатика</cp:lastModifiedBy>
  <cp:revision>4</cp:revision>
  <dcterms:created xsi:type="dcterms:W3CDTF">2024-08-21T15:20:15Z</dcterms:created>
  <dcterms:modified xsi:type="dcterms:W3CDTF">2024-09-03T10:25:00Z</dcterms:modified>
</cp:coreProperties>
</file>